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9386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505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83056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333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04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315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4065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779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910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056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897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25CB-7C33-4BF1-8F52-F096CCBEA05C}" type="datetimeFigureOut">
              <a:rPr lang="sk-SK" smtClean="0"/>
              <a:t>12. 11. 2023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388B8-6285-489E-AA12-FA276DA598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4931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1034473" y="315899"/>
            <a:ext cx="4091709" cy="1940531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Komenského kamarát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– školský časopis pre voľný čas a oddych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Vydáva: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ZŠ Komenského ul. 135/6, Medzilaborce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Vychádza od roku 1998 s periodicitou 2-krát ročne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Redakčná rada: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Nina </a:t>
            </a:r>
            <a:r>
              <a:rPr kumimoji="0" lang="sk-SK" sz="1001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Haburčaková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, Zuzana </a:t>
            </a:r>
            <a:r>
              <a:rPr kumimoji="0" lang="sk-SK" sz="1001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Černegová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,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                      Nela Suchá, Veronika </a:t>
            </a:r>
            <a:r>
              <a:rPr kumimoji="0" lang="sk-SK" sz="1001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Hrabovčínová</a:t>
            </a:r>
            <a:endParaRPr kumimoji="0" lang="sk-SK" sz="1001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 Nova Light" panose="02060303020205020403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Šéfredaktor: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Matúš </a:t>
            </a:r>
            <a:r>
              <a:rPr kumimoji="0" lang="sk-SK" sz="1001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Zavacký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Vedúca mediálneho krúžku: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PhDr. </a:t>
            </a:r>
            <a:r>
              <a:rPr kumimoji="0" lang="sk-SK" sz="1001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N.Hriseňková</a:t>
            </a:r>
            <a:endParaRPr kumimoji="0" lang="sk-SK" sz="1001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 Nova Light" panose="02060303020205020403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1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Zdroje:</a:t>
            </a:r>
            <a:r>
              <a:rPr kumimoji="0" lang="sk-SK" sz="1001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Nova Light" panose="02060303020205020403" pitchFamily="18" charset="0"/>
              </a:rPr>
              <a:t> príspevky žiakov, internet</a:t>
            </a:r>
            <a:endParaRPr kumimoji="0" lang="sk-SK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7412180" y="1887455"/>
            <a:ext cx="3759200" cy="1200329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sk-SK" sz="3600" b="1" dirty="0">
                <a:solidFill>
                  <a:srgbClr val="C00000"/>
                </a:solidFill>
                <a:latin typeface="Lucida Calligraphy" panose="03010101010101010101" pitchFamily="66" charset="0"/>
              </a:rPr>
              <a:t>Komenského</a:t>
            </a:r>
          </a:p>
          <a:p>
            <a:r>
              <a:rPr lang="sk-SK" sz="3600" b="1" dirty="0">
                <a:solidFill>
                  <a:srgbClr val="C00000"/>
                </a:solidFill>
                <a:latin typeface="Lucida Calligraphy" panose="03010101010101010101" pitchFamily="66" charset="0"/>
              </a:rPr>
              <a:t>    </a:t>
            </a:r>
            <a:r>
              <a:rPr lang="sk-SK" sz="3600" b="1" dirty="0" smtClean="0">
                <a:solidFill>
                  <a:srgbClr val="C00000"/>
                </a:solidFill>
                <a:latin typeface="Lucida Calligraphy" panose="03010101010101010101" pitchFamily="66" charset="0"/>
              </a:rPr>
              <a:t>kamarát</a:t>
            </a:r>
            <a:endParaRPr lang="sk-SK" sz="3600" b="1" dirty="0">
              <a:solidFill>
                <a:srgbClr val="C00000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052945" y="3919141"/>
            <a:ext cx="4073237" cy="267765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sk-SK" sz="1200" u="sng" dirty="0"/>
              <a:t>Obsah vydania:</a:t>
            </a:r>
          </a:p>
          <a:p>
            <a:endParaRPr lang="sk-SK" sz="1200" dirty="0"/>
          </a:p>
          <a:p>
            <a:r>
              <a:rPr lang="sk-SK" sz="1200" dirty="0"/>
              <a:t>Príhovor </a:t>
            </a:r>
            <a:r>
              <a:rPr lang="sk-SK" sz="1200" dirty="0" smtClean="0"/>
              <a:t>redakčnej rady ..............................................</a:t>
            </a:r>
            <a:r>
              <a:rPr lang="sk-SK" sz="1200" dirty="0"/>
              <a:t>str.2</a:t>
            </a:r>
          </a:p>
          <a:p>
            <a:r>
              <a:rPr lang="sk-SK" sz="1200" dirty="0" smtClean="0"/>
              <a:t>                                       ..................................................</a:t>
            </a:r>
            <a:r>
              <a:rPr lang="sk-SK" sz="1200" dirty="0"/>
              <a:t>str.3</a:t>
            </a:r>
          </a:p>
          <a:p>
            <a:r>
              <a:rPr lang="sk-SK" sz="1200" dirty="0" smtClean="0"/>
              <a:t>                                                                     ...................</a:t>
            </a:r>
            <a:r>
              <a:rPr lang="sk-SK" sz="1200" dirty="0"/>
              <a:t>str. 4-5</a:t>
            </a:r>
          </a:p>
          <a:p>
            <a:r>
              <a:rPr lang="sk-SK" sz="1200" dirty="0"/>
              <a:t> </a:t>
            </a:r>
            <a:r>
              <a:rPr lang="sk-SK" sz="1200" dirty="0" smtClean="0"/>
              <a:t>                                                          ............................</a:t>
            </a:r>
            <a:r>
              <a:rPr lang="sk-SK" sz="1200" dirty="0"/>
              <a:t>str. 6-7</a:t>
            </a:r>
          </a:p>
          <a:p>
            <a:r>
              <a:rPr lang="sk-SK" sz="1200" dirty="0"/>
              <a:t> </a:t>
            </a:r>
            <a:r>
              <a:rPr lang="sk-SK" sz="1200" dirty="0" smtClean="0"/>
              <a:t>Vlastná tvorba</a:t>
            </a:r>
            <a:r>
              <a:rPr lang="sk-SK" sz="1200" dirty="0" smtClean="0"/>
              <a:t>  ........................................................str.8-9</a:t>
            </a:r>
            <a:endParaRPr lang="sk-SK" sz="1200" dirty="0"/>
          </a:p>
          <a:p>
            <a:r>
              <a:rPr lang="sk-SK" sz="1200" dirty="0"/>
              <a:t> </a:t>
            </a:r>
            <a:r>
              <a:rPr lang="sk-SK" sz="1200" dirty="0" smtClean="0"/>
              <a:t>                                                   ....................................str.10</a:t>
            </a:r>
            <a:endParaRPr lang="sk-SK" sz="1200" dirty="0"/>
          </a:p>
          <a:p>
            <a:r>
              <a:rPr lang="sk-SK" sz="1200" dirty="0" smtClean="0"/>
              <a:t>                            .....................................................</a:t>
            </a:r>
            <a:r>
              <a:rPr lang="sk-SK" sz="1200" dirty="0"/>
              <a:t>str.10-11</a:t>
            </a:r>
          </a:p>
          <a:p>
            <a:r>
              <a:rPr lang="sk-SK" sz="1200" dirty="0"/>
              <a:t>Recepty </a:t>
            </a:r>
            <a:r>
              <a:rPr lang="sk-SK" sz="1200" dirty="0" smtClean="0"/>
              <a:t>na štedrovečerný stôl....................................</a:t>
            </a:r>
            <a:r>
              <a:rPr lang="sk-SK" sz="1200" dirty="0"/>
              <a:t>str.12</a:t>
            </a:r>
          </a:p>
          <a:p>
            <a:r>
              <a:rPr lang="sk-SK" sz="1200" dirty="0"/>
              <a:t>Krížovka</a:t>
            </a:r>
            <a:r>
              <a:rPr lang="sk-SK" sz="1200" dirty="0" smtClean="0"/>
              <a:t>.......................................................................</a:t>
            </a:r>
            <a:r>
              <a:rPr lang="sk-SK" sz="1200" dirty="0"/>
              <a:t>str.13</a:t>
            </a:r>
          </a:p>
          <a:p>
            <a:r>
              <a:rPr lang="sk-SK" sz="1200" dirty="0" smtClean="0"/>
              <a:t>Psychologický test.......................................................str.14</a:t>
            </a:r>
          </a:p>
          <a:p>
            <a:r>
              <a:rPr lang="sk-SK" sz="1200" dirty="0" smtClean="0"/>
              <a:t>                                     ..................................................str.15</a:t>
            </a:r>
            <a:endParaRPr lang="sk-SK" sz="1200" dirty="0"/>
          </a:p>
          <a:p>
            <a:r>
              <a:rPr lang="sk-SK" sz="1200" dirty="0" smtClean="0"/>
              <a:t>Obsah vydania.............................................................</a:t>
            </a:r>
            <a:r>
              <a:rPr lang="sk-SK" sz="1200" dirty="0"/>
              <a:t>str.16</a:t>
            </a:r>
            <a:endParaRPr lang="sk-SK" sz="1200" dirty="0"/>
          </a:p>
        </p:txBody>
      </p:sp>
      <p:sp>
        <p:nvSpPr>
          <p:cNvPr id="9" name="BlokTextu 8"/>
          <p:cNvSpPr txBox="1"/>
          <p:nvPr/>
        </p:nvSpPr>
        <p:spPr>
          <a:xfrm>
            <a:off x="0" y="2610732"/>
            <a:ext cx="5754255" cy="954107"/>
          </a:xfrm>
          <a:prstGeom prst="rect">
            <a:avLst/>
          </a:prstGeom>
          <a:noFill/>
          <a:ln>
            <a:noFill/>
            <a:prstDash val="dashDot"/>
          </a:ln>
        </p:spPr>
        <p:txBody>
          <a:bodyPr wrap="square" rtlCol="0">
            <a:spAutoFit/>
          </a:bodyPr>
          <a:lstStyle/>
          <a:p>
            <a:pPr algn="just"/>
            <a:r>
              <a:rPr lang="sk-SK" sz="1400" b="1" dirty="0" smtClean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</a:rPr>
              <a:t>To najdôležitejšie, čím môžete obdarovať svojich blízkych, je láska, čas, ktorý s nimi strávite a pozornosť, ktorú im budete venovať. Krásne Vianoce a všetko dobré v roku 2024 vám praje redakčná rada.  </a:t>
            </a:r>
            <a:endParaRPr lang="sk-SK" sz="1400" b="1" dirty="0">
              <a:solidFill>
                <a:schemeClr val="accent5">
                  <a:lumMod val="75000"/>
                </a:schemeClr>
              </a:solidFill>
              <a:latin typeface="Lucida Calligraphy" panose="03010101010101010101" pitchFamily="66" charset="0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2"/>
          <a:srcRect b="16286"/>
          <a:stretch/>
        </p:blipFill>
        <p:spPr>
          <a:xfrm>
            <a:off x="6206835" y="4508870"/>
            <a:ext cx="5966691" cy="17937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pic>
        <p:nvPicPr>
          <p:cNvPr id="1028" name="Picture 4" descr="girlanda vianočný Varianta: 1 - DAYSHO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5" t="16748" r="11057" b="52820"/>
          <a:stretch/>
        </p:blipFill>
        <p:spPr bwMode="auto">
          <a:xfrm>
            <a:off x="6206835" y="144513"/>
            <a:ext cx="5929747" cy="150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lokTextu 11"/>
          <p:cNvSpPr txBox="1"/>
          <p:nvPr/>
        </p:nvSpPr>
        <p:spPr>
          <a:xfrm>
            <a:off x="8151089" y="3700284"/>
            <a:ext cx="2281382" cy="646331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smtClean="0">
                <a:solidFill>
                  <a:srgbClr val="C00000"/>
                </a:solidFill>
              </a:rPr>
              <a:t>    </a:t>
            </a:r>
            <a:r>
              <a:rPr lang="sk-SK" b="1" dirty="0" smtClean="0">
                <a:solidFill>
                  <a:srgbClr val="C00000"/>
                </a:solidFill>
              </a:rPr>
              <a:t>vianočné vydanie</a:t>
            </a:r>
          </a:p>
          <a:p>
            <a:r>
              <a:rPr lang="sk-SK" dirty="0">
                <a:solidFill>
                  <a:srgbClr val="C00000"/>
                </a:solidFill>
              </a:rPr>
              <a:t>š</a:t>
            </a:r>
            <a:r>
              <a:rPr lang="sk-SK" dirty="0" smtClean="0">
                <a:solidFill>
                  <a:srgbClr val="C00000"/>
                </a:solidFill>
              </a:rPr>
              <a:t>kolský rok 2023-2024</a:t>
            </a:r>
            <a:endParaRPr lang="sk-SK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3232728" y="175491"/>
            <a:ext cx="729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/>
              <a:t>- 2 -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454089" y="175491"/>
            <a:ext cx="450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15 </a:t>
            </a:r>
            <a:r>
              <a:rPr lang="sk-SK" sz="1000" dirty="0"/>
              <a:t>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23295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8509508" y="235587"/>
            <a:ext cx="3273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 smtClean="0"/>
              <a:t>-3-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3346380" y="235588"/>
            <a:ext cx="450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14 </a:t>
            </a:r>
            <a:r>
              <a:rPr lang="sk-SK" sz="1000" dirty="0"/>
              <a:t>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67248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903035" y="150152"/>
            <a:ext cx="3850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4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370962" y="88596"/>
            <a:ext cx="4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-</a:t>
            </a:r>
            <a:r>
              <a:rPr lang="sk-SK" sz="1000" dirty="0"/>
              <a:t> </a:t>
            </a:r>
            <a:r>
              <a:rPr lang="sk-SK" sz="1000" dirty="0" smtClean="0"/>
              <a:t>13 </a:t>
            </a:r>
            <a:r>
              <a:rPr lang="sk-SK" sz="1000" dirty="0"/>
              <a:t>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24141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401798" y="174762"/>
            <a:ext cx="10316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12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500270" y="174761"/>
            <a:ext cx="5421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5 </a:t>
            </a:r>
            <a:r>
              <a:rPr lang="sk-SK" sz="1000" dirty="0"/>
              <a:t>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160383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337144" y="94734"/>
            <a:ext cx="3850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6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435617" y="112416"/>
            <a:ext cx="450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11 </a:t>
            </a:r>
            <a:r>
              <a:rPr lang="sk-SK" sz="1000" dirty="0"/>
              <a:t>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6004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309435" y="113207"/>
            <a:ext cx="450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10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500272" y="113206"/>
            <a:ext cx="3273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 smtClean="0"/>
              <a:t>-7-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17640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926259" y="72187"/>
            <a:ext cx="3850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8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3" name="Obdĺžnik 2"/>
          <p:cNvSpPr/>
          <p:nvPr/>
        </p:nvSpPr>
        <p:spPr>
          <a:xfrm>
            <a:off x="8444854" y="153067"/>
            <a:ext cx="3850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000" dirty="0"/>
              <a:t>- </a:t>
            </a:r>
            <a:r>
              <a:rPr lang="sk-SK" sz="1000" dirty="0" smtClean="0"/>
              <a:t>9 </a:t>
            </a:r>
            <a:r>
              <a:rPr lang="sk-SK" sz="1000" dirty="0"/>
              <a:t>-</a:t>
            </a:r>
            <a:endParaRPr lang="sk-SK" sz="1000" dirty="0"/>
          </a:p>
        </p:txBody>
      </p:sp>
      <p:sp>
        <p:nvSpPr>
          <p:cNvPr id="6" name="Obdĺžnik 5"/>
          <p:cNvSpPr/>
          <p:nvPr/>
        </p:nvSpPr>
        <p:spPr>
          <a:xfrm>
            <a:off x="0" y="955300"/>
            <a:ext cx="5874329" cy="582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sk-SK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</a:t>
            </a:r>
            <a:r>
              <a:rPr lang="sk-SK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Ostrov </a:t>
            </a:r>
            <a:r>
              <a:rPr lang="sk-SK" sz="1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Tumbul</a:t>
            </a:r>
            <a:endParaRPr lang="sk-SK" sz="1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Kde bolo, tam bolo, na úplnom začiatku bola Zem – mladá, pekná a čistá planéta. Žili tam levy, slony, rysy, mačky a množstvo iných živočíchov. Raz prišli ľudia, ktorí sa stali dominantným druhom. Čas plynul a tí ľudia sa neustále zdokonaľovali v rôznych činnostiach a poznatkoch. Čím viac vytvárali a vyrábali nové veci, tým viac narastalo množstvo odpadkov, až nakoniec zamorili planétu Zem.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⁕⁕⁕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Súčasnosť – typická domácnosť na Slovensku, napríklad v Medzilaborciach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Mama hovorí synovi, aby dojedol obed. On však odmieta.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Mama sa ho pýta: ,,Chceš počuť zaujímavý príbeh? Ak budeš jesť, poviem ti ho.“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Syn sa začal prehrabávať v jedle. Mama ešte chvíľu pozerala, ako sa púšťa do jedenia  a potom začala rozprávať.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⁕⁕⁕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Kde bolo, tam bolo, bol raz ostrov menom </a:t>
            </a:r>
            <a:r>
              <a:rPr lang="sk-SK" sz="11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Tumbul</a:t>
            </a: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. Rástlo tam veľa ovocia a zeleniny. Na tom ostrove žili súrodenci – sestra brokolica (volajme ju Daniela)  a brat kukurica (bude mať meno Šimon). Akurát sa blížili oslavy 100. výročia zeleninovo-ovocného festivalu. Celé mestečko sa pripravovalo na túto udalosť. Aj Šimon s Danielou chceli pomôcť.  Zbierali kvety na výzdobu, ale nešťastnou náhodou narazili do sochy s podobizňou starostu.  Tá s ohromným rachotom spadla a rozbila sa na tisíc kúskov. Všetci sa zbehli a zisťovali, čo sa deje. Prišiel i sám starosta a nahnevane kričal: ,,Kto zničil moju sochu?!“  Všetci ľudia ukazovali prstom na Šimona a Danielu, ktorí tam stáli ako dva stĺpy. Starosta prikázal, aby ich odviedli na skalu hanby, ktorá </a:t>
            </a:r>
            <a:r>
              <a:rPr lang="sk-SK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stála uprostred oceánu. </a:t>
            </a:r>
            <a:endParaRPr lang="sk-SK" sz="1100" dirty="0"/>
          </a:p>
        </p:txBody>
      </p:sp>
      <p:sp>
        <p:nvSpPr>
          <p:cNvPr id="7" name="Obdĺžnik 6"/>
          <p:cNvSpPr/>
          <p:nvPr/>
        </p:nvSpPr>
        <p:spPr>
          <a:xfrm>
            <a:off x="6253017" y="318408"/>
            <a:ext cx="5865092" cy="656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Keď tam tak celí nešťastní sedeli, všimli si, že voda okolo skalného útesu nie je priezračná ako obvykle, ale je akási zeleno-hnedá. Sestra-brokolica sa pýtala, čo sa to deje, ale brat-kukurica to nevedel. </a:t>
            </a:r>
            <a:r>
              <a:rPr lang="sk-SK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 </a:t>
            </a: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však veľmi bystrý, a tak vymyslel nasledovné: zobral jedno zrnko kukurice zo seba a poslal ho do vody na prieskum. Zrnko plávalo v oceáne a keď sa vrátilo, oznámilo: ,,Na náš ostrov </a:t>
            </a:r>
            <a:r>
              <a:rPr lang="sk-SK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Tumbul</a:t>
            </a: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 valí pohroma – obrovská vlna smetí a odpadkov.“ Vedeli, že nemôžu podľahnúť panike a musia upozorniť na nebezpečenstvo ostatných obyvateľov ostrova. Boli však ďaleko v mori na skale hanby. Márne kričali, nik ich nepočul. Na ostrove sa už začal festival ovocia a zeleniny  a všade sa rozliehala hlasná hudba. S veľkou námahou sa im podarilo zliezť zo skaly, popadané palmy  im poslúžili ako provizórne plavidlo, na ktorom sa doplavili k ostrovu, kde sa nič netušiaci ľudia zabávali. Súrodenci brokolica a kukurica všetkých varovali pred ničivou vlnou odpadkov.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⁕⁕⁕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Syn prerušil rozprávanie mamy a povedal, že už dojedol celý obed. Mama sa usmiala: ,,Takže mám prestať rozprávať?“ ,,Jasné, že nie. Chcem vedieť, ako sa to skončilo,“ naliehal syn. ,,Dobre, tak počúvaj!“                                 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⁕⁕⁕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 tej chvíli sa na oblohe zjavil vrtuľník – mal podobu veľkej červenej reďkovky. Priniesol dobrú správu, že zo susedného ostrova im poslali na pomoc čistiacu loď, ktorá všetok nebezpečný odpad pozbiera a zlikviduje. Všetci s napätím čakali, či sa záchranná akcia stihne. A bolo to naozaj tesne. Čistiaca loď vyčistila more v okolí ostrova </a:t>
            </a:r>
            <a:r>
              <a:rPr lang="sk-SK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Tumbul</a:t>
            </a: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Pre ostrov to znamenalo záchranu. Teraz už všetci ďakovali súrodeneckej dvojici. </a:t>
            </a:r>
            <a:endParaRPr lang="sk-SK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Ale v oceáne je ešte stále veľmi veľa odpadkov. Čo z toho vyplýva? To už iste tušíte, že máme recyklovať odpad, nevyhadzovať jedlo a neplytvať vodou</a:t>
            </a:r>
            <a:r>
              <a:rPr lang="sk-SK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k-SK" dirty="0" smtClean="0"/>
              <a:t>        </a:t>
            </a:r>
            <a:r>
              <a:rPr lang="sk-SK" sz="1100" dirty="0" smtClean="0"/>
              <a:t>           </a:t>
            </a:r>
            <a:r>
              <a:rPr lang="sk-SK" dirty="0" smtClean="0"/>
              <a:t>                                              </a:t>
            </a:r>
            <a:r>
              <a:rPr lang="sk-SK" sz="1100" dirty="0" smtClean="0"/>
              <a:t>Peter </a:t>
            </a:r>
            <a:r>
              <a:rPr lang="sk-SK" sz="1100" dirty="0" err="1" smtClean="0"/>
              <a:t>Kačur</a:t>
            </a:r>
            <a:r>
              <a:rPr lang="sk-SK" sz="1100" dirty="0" smtClean="0"/>
              <a:t>, 5.A</a:t>
            </a:r>
            <a:endParaRPr lang="sk-SK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1310028" y="41408"/>
            <a:ext cx="13608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1400" b="1" cap="none" spc="50" dirty="0" smtClean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Vlastná tvorba</a:t>
            </a:r>
            <a:endParaRPr lang="sk-SK" sz="1400" b="1" cap="none" spc="50" dirty="0">
              <a:ln w="0"/>
              <a:solidFill>
                <a:srgbClr val="00206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66186" y="363702"/>
            <a:ext cx="5320145" cy="5770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sk-SK" sz="1050" b="1" dirty="0" smtClean="0"/>
              <a:t>Svoj prvý  literárny  pokus  vám na  stránkach nášho časopisu predstavuje piatak Peter </a:t>
            </a:r>
            <a:r>
              <a:rPr lang="sk-SK" sz="1050" b="1" dirty="0" err="1" smtClean="0"/>
              <a:t>Kačúr</a:t>
            </a:r>
            <a:r>
              <a:rPr lang="sk-SK" sz="1050" b="1" dirty="0" smtClean="0"/>
              <a:t>.</a:t>
            </a:r>
          </a:p>
          <a:p>
            <a:pPr algn="just"/>
            <a:r>
              <a:rPr lang="sk-SK" sz="1050" b="1" dirty="0" smtClean="0"/>
              <a:t>Témou je znečisťovanie životného prostredia a plytvanie potravinami. Sme veľmi radi, že sa medzi žiakmi objavil ďalší talent. Peter, fantázia ti nechýba, len tak ďalej! </a:t>
            </a:r>
            <a:endParaRPr lang="sk-SK" sz="1050" b="1" dirty="0"/>
          </a:p>
        </p:txBody>
      </p:sp>
    </p:spTree>
    <p:extLst>
      <p:ext uri="{BB962C8B-B14F-4D97-AF65-F5344CB8AC3E}">
        <p14:creationId xmlns:p14="http://schemas.microsoft.com/office/powerpoint/2010/main" val="374578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312</Words>
  <Application>Microsoft Office PowerPoint</Application>
  <PresentationFormat>Širokouhlá</PresentationFormat>
  <Paragraphs>60</Paragraphs>
  <Slides>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Lucida Calligraphy</vt:lpstr>
      <vt:lpstr>Rockwell Nova Light</vt:lpstr>
      <vt:lpstr>Times New Roman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Hrisenkova</dc:creator>
  <cp:lastModifiedBy>Hrisenkova</cp:lastModifiedBy>
  <cp:revision>21</cp:revision>
  <dcterms:created xsi:type="dcterms:W3CDTF">2023-11-12T14:32:33Z</dcterms:created>
  <dcterms:modified xsi:type="dcterms:W3CDTF">2023-11-12T16:43:57Z</dcterms:modified>
</cp:coreProperties>
</file>